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3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1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7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8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3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3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4" name="Picture 13" descr="Wine glasses on a table">
            <a:extLst>
              <a:ext uri="{FF2B5EF4-FFF2-40B4-BE49-F238E27FC236}">
                <a16:creationId xmlns:a16="http://schemas.microsoft.com/office/drawing/2014/main" id="{8494A77B-2716-C5DE-1D00-45F35E51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1"/>
            <a:ext cx="12191999" cy="13716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C51FB-7AF4-B48E-3BCE-D17AE7E65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15007"/>
            <a:ext cx="7983070" cy="958655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/>
              <a:t>Restaurant System</a:t>
            </a:r>
            <a:endParaRPr lang="en-GB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1F527-4251-F3BC-2CE7-BDBCA2D74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10" y="5715007"/>
            <a:ext cx="3633533" cy="958655"/>
          </a:xfrm>
        </p:spPr>
        <p:txBody>
          <a:bodyPr anchor="ctr">
            <a:normAutofit/>
          </a:bodyPr>
          <a:lstStyle/>
          <a:p>
            <a:pPr algn="r"/>
            <a:r>
              <a:rPr lang="bg-BG" sz="1800" dirty="0"/>
              <a:t>От Кристиян Динев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87052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EC8E-CDC7-7163-6C61-43E0E6D8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Dishes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73749EF0-C484-FFA5-C189-F75070A4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59" y="2222500"/>
            <a:ext cx="6805669" cy="3740150"/>
          </a:xfrm>
        </p:spPr>
      </p:pic>
    </p:spTree>
    <p:extLst>
      <p:ext uri="{BB962C8B-B14F-4D97-AF65-F5344CB8AC3E}">
        <p14:creationId xmlns:p14="http://schemas.microsoft.com/office/powerpoint/2010/main" val="1193170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DA85-C7D3-2329-DBE2-B8A22791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Desserts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E625B5F7-BB78-0E3D-EC2C-5EB6BC78C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53" y="2222500"/>
            <a:ext cx="6802482" cy="3740150"/>
          </a:xfrm>
        </p:spPr>
      </p:pic>
    </p:spTree>
    <p:extLst>
      <p:ext uri="{BB962C8B-B14F-4D97-AF65-F5344CB8AC3E}">
        <p14:creationId xmlns:p14="http://schemas.microsoft.com/office/powerpoint/2010/main" val="2010746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49EA-4520-5272-C8D3-59BFFBBC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9AD269B6-3101-455F-70BD-FCF7F827F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65" y="2222500"/>
            <a:ext cx="6836658" cy="3740150"/>
          </a:xfrm>
        </p:spPr>
      </p:pic>
    </p:spTree>
    <p:extLst>
      <p:ext uri="{BB962C8B-B14F-4D97-AF65-F5344CB8AC3E}">
        <p14:creationId xmlns:p14="http://schemas.microsoft.com/office/powerpoint/2010/main" val="1659425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BA89C-8C10-BCDB-6D55-29620F31D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6283419" cy="1316736"/>
          </a:xfrm>
        </p:spPr>
        <p:txBody>
          <a:bodyPr>
            <a:normAutofit/>
          </a:bodyPr>
          <a:lstStyle/>
          <a:p>
            <a:r>
              <a:rPr lang="en-US" dirty="0"/>
              <a:t>Your cart</a:t>
            </a:r>
            <a:endParaRPr lang="en-GB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EDDB4C-6582-43D5-AF25-99F4AD3A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40BC-F2F7-4DB0-3217-3EF8EA36F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2226373"/>
            <a:ext cx="6283419" cy="3721990"/>
          </a:xfrm>
        </p:spPr>
        <p:txBody>
          <a:bodyPr>
            <a:normAutofit/>
          </a:bodyPr>
          <a:lstStyle/>
          <a:p>
            <a:r>
              <a:rPr lang="en-US" dirty="0"/>
              <a:t>Apply coupons and save money</a:t>
            </a:r>
          </a:p>
          <a:p>
            <a:r>
              <a:rPr lang="en-US" dirty="0"/>
              <a:t>Place your order in seconds</a:t>
            </a:r>
            <a:endParaRPr lang="en-GB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A79676-E08B-B929-F250-A71ADA09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38" y="1105532"/>
            <a:ext cx="5605161" cy="3110863"/>
          </a:xfrm>
          <a:prstGeom prst="rect">
            <a:avLst/>
          </a:prstGeom>
        </p:spPr>
      </p:pic>
      <p:pic>
        <p:nvPicPr>
          <p:cNvPr id="9" name="Picture 8" descr="A black rectangular object with a line&#10;&#10;AI-generated content may be incorrect.">
            <a:extLst>
              <a:ext uri="{FF2B5EF4-FFF2-40B4-BE49-F238E27FC236}">
                <a16:creationId xmlns:a16="http://schemas.microsoft.com/office/drawing/2014/main" id="{EF493E59-84A9-2139-C823-21DA85047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38" y="4285384"/>
            <a:ext cx="5536069" cy="105185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152A91-2920-4848-A8BC-B15DA32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3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8738A-AF3D-E95F-0C05-D7E3691F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Your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49D0-031D-E99B-C308-4D02364B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Track your orders in real time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2B8136-1E9E-9FBF-88DE-02118B0A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12" y="3018880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909B5-30DB-7297-5448-9C3CD2072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63" y="3019587"/>
            <a:ext cx="5128862" cy="282087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84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3FF55-069B-AF20-7F98-A69179EE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reservations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registration form&#10;&#10;AI-generated content may be incorrect.">
            <a:extLst>
              <a:ext uri="{FF2B5EF4-FFF2-40B4-BE49-F238E27FC236}">
                <a16:creationId xmlns:a16="http://schemas.microsoft.com/office/drawing/2014/main" id="{BF215BB6-3E26-2ED6-0270-7D99039D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7" y="1335559"/>
            <a:ext cx="3078240" cy="203933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A3538-49A3-80C5-853F-2D1825DA2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03" y="1659896"/>
            <a:ext cx="3116258" cy="1721732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6DFF179F-F91B-7581-014C-3EEC140E6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71" y="3537183"/>
            <a:ext cx="1566775" cy="2392024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015922-F380-BEFF-4ACF-D345002C0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03" y="3537183"/>
            <a:ext cx="3116258" cy="171394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65252F-98A4-A2BC-2196-88B6DBC2B30E}"/>
              </a:ext>
            </a:extLst>
          </p:cNvPr>
          <p:cNvSpPr txBox="1"/>
          <p:nvPr/>
        </p:nvSpPr>
        <p:spPr>
          <a:xfrm>
            <a:off x="7633606" y="2294466"/>
            <a:ext cx="398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your table and spend some time together with family or friends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39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65FF-623D-1F59-CCB4-41BA134D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  <a:endParaRPr lang="en-GB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CA3DA-2A2B-DFCC-61A9-128AF93B8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45" y="2103967"/>
            <a:ext cx="6896498" cy="37401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BC44AC-AA7D-4A2B-49DA-DE2C0EB0C65E}"/>
              </a:ext>
            </a:extLst>
          </p:cNvPr>
          <p:cNvSpPr txBox="1"/>
          <p:nvPr/>
        </p:nvSpPr>
        <p:spPr>
          <a:xfrm>
            <a:off x="700636" y="2345267"/>
            <a:ext cx="3219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track of your employes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available for staff with role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can add other staff and give them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 the Manager has access to all admin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6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4C698-C861-E3B7-4E07-ADE4F41D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Admin panel – restaurant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2FC23-2007-5989-8D0C-B6593B2D9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View and Update how your customers see your restaurant on the website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C0490-125B-D21D-3A3F-A2F6F565F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0FEDC2-A223-D90A-6DC4-82CA0D5BD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2985969"/>
            <a:ext cx="5128862" cy="283369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63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FCD5A-75CA-DC0A-AEF9-BF0BDF82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anchor="ctr">
            <a:normAutofit/>
          </a:bodyPr>
          <a:lstStyle/>
          <a:p>
            <a:r>
              <a:rPr lang="en-US" sz="3300"/>
              <a:t>Admin panel - Dishes</a:t>
            </a:r>
            <a:endParaRPr lang="en-GB" sz="33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05717B-729B-32B3-DCB5-6419C137F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8" b="-1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7E22-6E9A-10E4-BC10-14FD4A34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r>
              <a:rPr lang="en-US" dirty="0"/>
              <a:t>Keep your dishes up to date</a:t>
            </a:r>
          </a:p>
          <a:p>
            <a:r>
              <a:rPr lang="en-US" dirty="0"/>
              <a:t>View, Add, Update and Remove any dish you like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586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CCBE6-09A1-AD60-F0B3-2D7F77A7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Admin panel - coupons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300D8FBF-AC75-52E2-8EE8-FF64C273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8" y="2952750"/>
            <a:ext cx="6063356" cy="33500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696-D5A0-8CB4-17B6-1C010FDC9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999" y="1695878"/>
            <a:ext cx="4819903" cy="3775456"/>
          </a:xfrm>
        </p:spPr>
        <p:txBody>
          <a:bodyPr>
            <a:normAutofit/>
          </a:bodyPr>
          <a:lstStyle/>
          <a:p>
            <a:r>
              <a:rPr lang="en-US" dirty="0"/>
              <a:t>View, Add, Update and Remove any coupon codes you like</a:t>
            </a:r>
          </a:p>
          <a:p>
            <a:r>
              <a:rPr lang="en-US" dirty="0"/>
              <a:t>Keep your customers engaged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12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7880-C0F6-AD8D-11DF-F70BBAF8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bg-BG" dirty="0"/>
              <a:t>Какво представлява?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A029F4-A9AD-F343-63AE-7CC18D4ED5AC}"/>
              </a:ext>
            </a:extLst>
          </p:cNvPr>
          <p:cNvSpPr/>
          <p:nvPr/>
        </p:nvSpPr>
        <p:spPr>
          <a:xfrm>
            <a:off x="70008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FE2D7F-D319-0E40-5CB3-ABB59DA5FFB3}"/>
              </a:ext>
            </a:extLst>
          </p:cNvPr>
          <p:cNvSpPr/>
          <p:nvPr/>
        </p:nvSpPr>
        <p:spPr>
          <a:xfrm>
            <a:off x="103420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Всичко в едно</a:t>
            </a:r>
            <a:endParaRPr lang="en-US" sz="3100" kern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C09B60-8EA9-7D2A-94E3-26DDCAA78EAA}"/>
              </a:ext>
            </a:extLst>
          </p:cNvPr>
          <p:cNvSpPr/>
          <p:nvPr/>
        </p:nvSpPr>
        <p:spPr>
          <a:xfrm>
            <a:off x="437539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246E22-B6C7-D52B-BD56-4D89CA045E59}"/>
              </a:ext>
            </a:extLst>
          </p:cNvPr>
          <p:cNvSpPr/>
          <p:nvPr/>
        </p:nvSpPr>
        <p:spPr>
          <a:xfrm>
            <a:off x="470951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Дава повече възможностти за развитие</a:t>
            </a:r>
            <a:endParaRPr lang="en-US" sz="3100" kern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889CFF-8ACB-436B-05C5-06E22DD6F998}"/>
              </a:ext>
            </a:extLst>
          </p:cNvPr>
          <p:cNvSpPr/>
          <p:nvPr/>
        </p:nvSpPr>
        <p:spPr>
          <a:xfrm>
            <a:off x="8050708" y="2979123"/>
            <a:ext cx="3007072" cy="190949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60E5F3-C5A1-4BB4-B444-C200437BFD4D}"/>
              </a:ext>
            </a:extLst>
          </p:cNvPr>
          <p:cNvSpPr/>
          <p:nvPr/>
        </p:nvSpPr>
        <p:spPr>
          <a:xfrm>
            <a:off x="8384827" y="3296536"/>
            <a:ext cx="3007072" cy="1909490"/>
          </a:xfrm>
          <a:custGeom>
            <a:avLst/>
            <a:gdLst>
              <a:gd name="connsiteX0" fmla="*/ 0 w 3007072"/>
              <a:gd name="connsiteY0" fmla="*/ 190949 h 1909490"/>
              <a:gd name="connsiteX1" fmla="*/ 190949 w 3007072"/>
              <a:gd name="connsiteY1" fmla="*/ 0 h 1909490"/>
              <a:gd name="connsiteX2" fmla="*/ 2816123 w 3007072"/>
              <a:gd name="connsiteY2" fmla="*/ 0 h 1909490"/>
              <a:gd name="connsiteX3" fmla="*/ 3007072 w 3007072"/>
              <a:gd name="connsiteY3" fmla="*/ 190949 h 1909490"/>
              <a:gd name="connsiteX4" fmla="*/ 3007072 w 3007072"/>
              <a:gd name="connsiteY4" fmla="*/ 1718541 h 1909490"/>
              <a:gd name="connsiteX5" fmla="*/ 2816123 w 3007072"/>
              <a:gd name="connsiteY5" fmla="*/ 1909490 h 1909490"/>
              <a:gd name="connsiteX6" fmla="*/ 190949 w 3007072"/>
              <a:gd name="connsiteY6" fmla="*/ 1909490 h 1909490"/>
              <a:gd name="connsiteX7" fmla="*/ 0 w 3007072"/>
              <a:gd name="connsiteY7" fmla="*/ 1718541 h 1909490"/>
              <a:gd name="connsiteX8" fmla="*/ 0 w 3007072"/>
              <a:gd name="connsiteY8" fmla="*/ 190949 h 19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072" h="1909490">
                <a:moveTo>
                  <a:pt x="0" y="190949"/>
                </a:moveTo>
                <a:cubicBezTo>
                  <a:pt x="0" y="85491"/>
                  <a:pt x="85491" y="0"/>
                  <a:pt x="190949" y="0"/>
                </a:cubicBezTo>
                <a:lnTo>
                  <a:pt x="2816123" y="0"/>
                </a:lnTo>
                <a:cubicBezTo>
                  <a:pt x="2921581" y="0"/>
                  <a:pt x="3007072" y="85491"/>
                  <a:pt x="3007072" y="190949"/>
                </a:cubicBezTo>
                <a:lnTo>
                  <a:pt x="3007072" y="1718541"/>
                </a:lnTo>
                <a:cubicBezTo>
                  <a:pt x="3007072" y="1823999"/>
                  <a:pt x="2921581" y="1909490"/>
                  <a:pt x="2816123" y="1909490"/>
                </a:cubicBezTo>
                <a:lnTo>
                  <a:pt x="190949" y="1909490"/>
                </a:lnTo>
                <a:cubicBezTo>
                  <a:pt x="85491" y="1909490"/>
                  <a:pt x="0" y="1823999"/>
                  <a:pt x="0" y="1718541"/>
                </a:cubicBezTo>
                <a:lnTo>
                  <a:pt x="0" y="19094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037" tIns="174037" rIns="174037" bIns="174037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3100" kern="1200" dirty="0"/>
              <a:t>Потенциял за реализация</a:t>
            </a:r>
            <a:endParaRPr lang="en-US" sz="3100" kern="1200" dirty="0"/>
          </a:p>
        </p:txBody>
      </p:sp>
    </p:spTree>
    <p:extLst>
      <p:ext uri="{BB962C8B-B14F-4D97-AF65-F5344CB8AC3E}">
        <p14:creationId xmlns:p14="http://schemas.microsoft.com/office/powerpoint/2010/main" val="3702158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DA244-83D3-908E-799C-3C29C598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 dirty="0"/>
              <a:t>Admin panel – completed delivers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23C052-8062-098F-3374-D3704EA6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669361"/>
            <a:ext cx="6072188" cy="33397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2450-7D0F-1358-4EE2-670B9EC4C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900" y="1849120"/>
            <a:ext cx="4191001" cy="1725927"/>
          </a:xfrm>
        </p:spPr>
        <p:txBody>
          <a:bodyPr anchor="b">
            <a:normAutofit/>
          </a:bodyPr>
          <a:lstStyle/>
          <a:p>
            <a:r>
              <a:rPr lang="en-US" dirty="0"/>
              <a:t>Track when online delivers are completed</a:t>
            </a:r>
          </a:p>
          <a:p>
            <a:r>
              <a:rPr lang="en-US" dirty="0"/>
              <a:t>Verify the delivers</a:t>
            </a:r>
          </a:p>
          <a:p>
            <a:r>
              <a:rPr lang="en-US" dirty="0"/>
              <a:t>Simple working delivery system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5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05A9-566B-66C4-5275-B5A82A67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 - orders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4BC3-D911-3F6A-79D0-B7F3FDE8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1869312"/>
            <a:ext cx="2368686" cy="3794888"/>
          </a:xfrm>
        </p:spPr>
        <p:txBody>
          <a:bodyPr/>
          <a:lstStyle/>
          <a:p>
            <a:r>
              <a:rPr lang="en-US" dirty="0"/>
              <a:t>Manage all the orders which are happening at the restaurant. Both deliveries and dinning.</a:t>
            </a:r>
          </a:p>
          <a:p>
            <a:r>
              <a:rPr lang="en-US" dirty="0"/>
              <a:t>Only available for staff with role Waiter/Waitress.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DFD1C1-83B8-2807-FF53-57B5BF0EC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24" y="3306744"/>
            <a:ext cx="4965855" cy="2744806"/>
          </a:xfrm>
          <a:prstGeom prst="rect">
            <a:avLst/>
          </a:prstGeom>
        </p:spPr>
      </p:pic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9A110398-4FEC-991C-4FFB-75E8919ED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79" y="958850"/>
            <a:ext cx="3124899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45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B1130-6A4E-F7B5-1BD1-B76D1B8F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Admin panel – creating orders for customers</a:t>
            </a:r>
            <a:endParaRPr lang="en-GB" sz="280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DDC4-A0B7-07C5-A231-80E856EB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You can simply place an order for any customer who is dinning at the restaurant.</a:t>
            </a:r>
          </a:p>
          <a:p>
            <a:r>
              <a:rPr lang="en-US" dirty="0"/>
              <a:t>Simple, easy, fast</a:t>
            </a:r>
            <a:endParaRPr lang="en-GB" dirty="0"/>
          </a:p>
        </p:txBody>
      </p: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1305FEBE-104D-1775-258A-65CEE01BF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r="32415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A6028D-BB5A-7C89-AFC4-6D6D425A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r="11377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48D7677-C21D-461A-04FA-358C3BFC1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5" b="-2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1EBE8-7642-F1AF-76C0-4B5C04A0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The two orders we have so far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05FD85-6C29-1232-FF9F-F0C2F68BF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6" name="Content Placeholder 5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57365523-B2FB-868E-111D-B4B2F0CDC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3037258"/>
            <a:ext cx="5128862" cy="273111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5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69F7B-5461-7197-E8AE-B10123357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Admin panel - kitchen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15D9-9F50-1711-787C-A9CFBF7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Track and update the current status of the dish while cooking it in real time</a:t>
            </a:r>
          </a:p>
          <a:p>
            <a:r>
              <a:rPr lang="en-US" dirty="0"/>
              <a:t>Using </a:t>
            </a:r>
            <a:r>
              <a:rPr lang="en-US" dirty="0" err="1"/>
              <a:t>WebSockets</a:t>
            </a:r>
            <a:r>
              <a:rPr lang="en-US" dirty="0"/>
              <a:t> to deliver real time data to the client and server</a:t>
            </a:r>
          </a:p>
          <a:p>
            <a:r>
              <a:rPr lang="en-US" dirty="0"/>
              <a:t>Only staff with role Cook can access this page</a:t>
            </a:r>
            <a:endParaRPr lang="en-GB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46FA58-E0B1-0129-1287-C27EF6E7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9" r="17901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939439-5C03-CC50-1EE1-F78B5736C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r="18391" b="-3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681F53-C5CC-DB0F-7205-F09A7B7D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" b="1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17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100DF-FDE8-6ECA-9D8E-8DABDCA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Real time data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035453CA-36AC-E9C1-C388-E34AF6DFD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7" b="3"/>
          <a:stretch>
            <a:fillRect/>
          </a:stretch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0C5D552-FF37-3E0A-1762-A93C59D0D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/>
          <a:stretch>
            <a:fillRect/>
          </a:stretch>
        </p:blipFill>
        <p:spPr>
          <a:xfrm>
            <a:off x="4416633" y="3423024"/>
            <a:ext cx="3376705" cy="23824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755FB4-B9E7-397C-A27D-23EFDD4A6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5" r="9832" b="-3"/>
          <a:stretch>
            <a:fillRect/>
          </a:stretch>
        </p:blipFill>
        <p:spPr>
          <a:xfrm>
            <a:off x="7979987" y="3429000"/>
            <a:ext cx="3405730" cy="238244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4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C356-9352-6D87-7C49-F79356B1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Back to the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6A63A-AB54-14EB-D936-FF53DC196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00635"/>
            <a:ext cx="10591800" cy="649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We can now see that they have changed their status both on the admin’s side and customer’s side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8966C0ED-964D-05BD-B49D-793EE4DD1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991676"/>
            <a:ext cx="5085200" cy="28222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DD58FE-CAA1-AF01-A803-6151F488B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14" y="3146246"/>
            <a:ext cx="5128862" cy="25131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889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23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017C-0210-67E6-11EC-838AA6C0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53" y="919186"/>
            <a:ext cx="10744394" cy="718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Marking one of the orders as </a:t>
            </a:r>
            <a:r>
              <a:rPr lang="en-US"/>
              <a:t>surved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AA8030-FA65-4B8E-8530-372EEE85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CA7C42F4-01DC-9190-5827-C31F6357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98" y="2405921"/>
            <a:ext cx="2269271" cy="3813903"/>
          </a:xfrm>
          <a:prstGeom prst="rect">
            <a:avLst/>
          </a:prstGeom>
        </p:spPr>
      </p:pic>
      <p:pic>
        <p:nvPicPr>
          <p:cNvPr id="9" name="Picture 8" descr="A screenshot of a menu&#10;&#10;AI-generated content may be incorrect.">
            <a:extLst>
              <a:ext uri="{FF2B5EF4-FFF2-40B4-BE49-F238E27FC236}">
                <a16:creationId xmlns:a16="http://schemas.microsoft.com/office/drawing/2014/main" id="{FC04C870-039A-2C42-5B05-694591C51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64" y="2842826"/>
            <a:ext cx="3257720" cy="2940092"/>
          </a:xfrm>
          <a:prstGeom prst="rect">
            <a:avLst/>
          </a:prstGeom>
        </p:spPr>
      </p:pic>
      <p:pic>
        <p:nvPicPr>
          <p:cNvPr id="5" name="Content Placeholder 4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BD3512B0-B37F-4AA8-400D-29EE50704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3552445"/>
            <a:ext cx="4032512" cy="18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4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0B1B7-AFEB-13BD-E3DE-B10FBBCA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9637"/>
            <a:ext cx="5892097" cy="1316736"/>
          </a:xfrm>
        </p:spPr>
        <p:txBody>
          <a:bodyPr>
            <a:normAutofit/>
          </a:bodyPr>
          <a:lstStyle/>
          <a:p>
            <a:r>
              <a:rPr lang="en-US" dirty="0"/>
              <a:t>Admin panel - reservations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A168A3-FD15-4AAC-9FDF-8C058A028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2AFB-DC57-63C1-0C0E-412F75ABA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6374"/>
            <a:ext cx="5892099" cy="3603210"/>
          </a:xfrm>
        </p:spPr>
        <p:txBody>
          <a:bodyPr>
            <a:normAutofit/>
          </a:bodyPr>
          <a:lstStyle/>
          <a:p>
            <a:r>
              <a:rPr lang="en-US" dirty="0"/>
              <a:t>View, Update, Remove the restaurants reservations made by customers</a:t>
            </a:r>
          </a:p>
          <a:p>
            <a:r>
              <a:rPr lang="en-US" dirty="0"/>
              <a:t>Only staff with the role waiter/waitress can do this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018351-7EA9-E6CE-1E37-C80A4D90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635036"/>
            <a:ext cx="4195646" cy="242673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7C108B-6977-4FF2-B463-D8370F3E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A5C22F-1984-261F-2FAE-47986420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64" y="2226372"/>
            <a:ext cx="2214941" cy="383539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BA60F-E3C9-DF81-83FF-86E7A42ED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47" y="2226373"/>
            <a:ext cx="2291649" cy="38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81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2F7AE-B179-C72A-03E5-91D9ED2F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Admin panel -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5D36C-AEDD-2549-BAC0-7389D6E1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645010"/>
            <a:ext cx="9553579" cy="552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You can do deliveries only if you are staff with role delivery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B22CB3-8D30-9178-4A9F-A352B8C8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r="20196" b="-3"/>
          <a:stretch>
            <a:fillRect/>
          </a:stretch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3FAFDE-1E93-A281-7E3C-74519CCEF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 b="-3"/>
          <a:stretch>
            <a:fillRect/>
          </a:stretch>
        </p:blipFill>
        <p:spPr>
          <a:xfrm>
            <a:off x="8148549" y="3408760"/>
            <a:ext cx="3376705" cy="238244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73AC08-3DA1-BBD1-386D-F377B5D93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7" b="-3"/>
          <a:stretch>
            <a:fillRect/>
          </a:stretch>
        </p:blipFill>
        <p:spPr>
          <a:xfrm>
            <a:off x="4519702" y="3429000"/>
            <a:ext cx="3405730" cy="238244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0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59FC7-CA9D-DA45-40C0-EFA78273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789" y="909637"/>
            <a:ext cx="6714698" cy="1316736"/>
          </a:xfrm>
        </p:spPr>
        <p:txBody>
          <a:bodyPr>
            <a:normAutofit/>
          </a:bodyPr>
          <a:lstStyle/>
          <a:p>
            <a:r>
              <a:rPr lang="en-US" dirty="0"/>
              <a:t>Login/registration system</a:t>
            </a:r>
            <a:endParaRPr lang="en-GB" dirty="0"/>
          </a:p>
        </p:txBody>
      </p:sp>
      <p:pic>
        <p:nvPicPr>
          <p:cNvPr id="5" name="Picture 4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99D12D0A-598C-ABB1-CF8E-CFD98D47A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4" b="1"/>
          <a:stretch>
            <a:fillRect/>
          </a:stretch>
        </p:blipFill>
        <p:spPr>
          <a:xfrm>
            <a:off x="20" y="2"/>
            <a:ext cx="4046541" cy="34289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7D541F-8B1D-4D6A-969A-B9D7473A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BF4A62-FE29-4649-9AEA-560873D36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" r="-3" b="-3"/>
          <a:stretch>
            <a:fillRect/>
          </a:stretch>
        </p:blipFill>
        <p:spPr>
          <a:xfrm>
            <a:off x="20" y="3429000"/>
            <a:ext cx="4046541" cy="3428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7348-615E-3E3D-0EFF-84C1C61D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788" y="2226374"/>
            <a:ext cx="6714698" cy="3603210"/>
          </a:xfrm>
        </p:spPr>
        <p:txBody>
          <a:bodyPr>
            <a:normAutofit/>
          </a:bodyPr>
          <a:lstStyle/>
          <a:p>
            <a:r>
              <a:rPr lang="en-US" dirty="0"/>
              <a:t>Remember me with cookies</a:t>
            </a:r>
            <a:endParaRPr lang="bg-BG" dirty="0"/>
          </a:p>
          <a:p>
            <a:r>
              <a:rPr lang="en-US" dirty="0"/>
              <a:t>Forgot my password</a:t>
            </a:r>
          </a:p>
          <a:p>
            <a:pPr marL="0" indent="0">
              <a:buNone/>
            </a:pPr>
            <a:r>
              <a:rPr lang="en-US" dirty="0"/>
              <a:t> - Sends email via Google’s SMTP (Simple Mail Transfer Protocol)</a:t>
            </a:r>
          </a:p>
          <a:p>
            <a:pPr marL="0" indent="0">
              <a:buNone/>
            </a:pPr>
            <a:r>
              <a:rPr lang="en-US" dirty="0"/>
              <a:t> - Stores OTP (One Time Password) in the database and when it is time it deletes it.</a:t>
            </a:r>
          </a:p>
          <a:p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523A9E-CB4E-4FB6-AF68-C947B508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6134100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736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52A03-4FBB-20D5-6696-BF2581F3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606" y="1066800"/>
            <a:ext cx="3758293" cy="350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Start your delivery order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C34567-6096-4347-8107-EC8D2AEF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C32607-3FA5-811F-396C-3C8B69E3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38" y="3567337"/>
            <a:ext cx="3078240" cy="170072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D91FF9-7D15-3F83-FCE9-3FDF54D5D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7" y="3567337"/>
            <a:ext cx="3116258" cy="171394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94110A-5410-36A0-6296-6453C917D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5" y="1576722"/>
            <a:ext cx="3078240" cy="1708422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4DA60C-B619-D16E-2DF1-F766A71C1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38" y="1576722"/>
            <a:ext cx="3116258" cy="168277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39C108-ED63-4645-9FC8-D00CC583D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6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28B5D-2A58-E9BE-A888-9BF02474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2761"/>
            <a:ext cx="3375790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Complete your delivery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5D32A2-9FC1-4397-9A7C-9D84021C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" y="753214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menu&#10;&#10;AI-generated content may be incorrect.">
            <a:extLst>
              <a:ext uri="{FF2B5EF4-FFF2-40B4-BE49-F238E27FC236}">
                <a16:creationId xmlns:a16="http://schemas.microsoft.com/office/drawing/2014/main" id="{0C6DBF5B-FC0E-9A3B-BF7E-474C6700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226086"/>
            <a:ext cx="3940408" cy="2177075"/>
          </a:xfrm>
          <a:prstGeom prst="rect">
            <a:avLst/>
          </a:prstGeom>
        </p:spPr>
      </p:pic>
      <p:pic>
        <p:nvPicPr>
          <p:cNvPr id="5" name="Content Placeholder 4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3E0D2C9B-DC31-30BA-9D1B-E37FF5DF8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60" y="1259963"/>
            <a:ext cx="3861621" cy="214319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F1F90A-B5F1-88EC-EBF2-539F83971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1" y="3720939"/>
            <a:ext cx="3940408" cy="215737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B9E8E7-52FC-1949-27AA-AEDBACF92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61" y="3720940"/>
            <a:ext cx="3861618" cy="21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26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946C-0771-A3D9-B899-E5507552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35" y="2324354"/>
            <a:ext cx="7865515" cy="1307592"/>
          </a:xfrm>
        </p:spPr>
        <p:txBody>
          <a:bodyPr/>
          <a:lstStyle/>
          <a:p>
            <a:r>
              <a:rPr lang="en-US" dirty="0"/>
              <a:t>Thank you for your attention!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2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15137-446E-C8A1-17AF-B301FF0C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Delivery addresses</a:t>
            </a:r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5DDD5-ECFE-0550-F461-FAE8701F6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7403"/>
            <a:ext cx="3985732" cy="3934097"/>
          </a:xfrm>
        </p:spPr>
        <p:txBody>
          <a:bodyPr>
            <a:normAutofit/>
          </a:bodyPr>
          <a:lstStyle/>
          <a:p>
            <a:r>
              <a:rPr lang="en-US" dirty="0"/>
              <a:t>Add as many addresses as you want</a:t>
            </a:r>
          </a:p>
          <a:p>
            <a:r>
              <a:rPr lang="en-US" dirty="0"/>
              <a:t>Order from anywhere with one account</a:t>
            </a:r>
            <a:endParaRPr lang="en-GB" dirty="0"/>
          </a:p>
        </p:txBody>
      </p:sp>
      <p:pic>
        <p:nvPicPr>
          <p:cNvPr id="6" name="Picture 5" descr="A screenshot of a delivery location&#10;&#10;AI-generated content may be incorrect.">
            <a:extLst>
              <a:ext uri="{FF2B5EF4-FFF2-40B4-BE49-F238E27FC236}">
                <a16:creationId xmlns:a16="http://schemas.microsoft.com/office/drawing/2014/main" id="{6329EE81-4635-CBF0-E3B5-29BF3FAB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" r="3" b="5379"/>
          <a:stretch>
            <a:fillRect/>
          </a:stretch>
        </p:blipFill>
        <p:spPr>
          <a:xfrm>
            <a:off x="5361050" y="10"/>
            <a:ext cx="3359905" cy="281939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8D7985-DDBA-0DD7-5BD5-1821D579A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r="21406" b="-3"/>
          <a:stretch>
            <a:fillRect/>
          </a:stretch>
        </p:blipFill>
        <p:spPr>
          <a:xfrm>
            <a:off x="8720470" y="10"/>
            <a:ext cx="3471533" cy="281939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024D7-197A-2F0E-B2E4-D473E7FDB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r="2" b="14790"/>
          <a:stretch>
            <a:fillRect/>
          </a:stretch>
        </p:blipFill>
        <p:spPr>
          <a:xfrm>
            <a:off x="5360564" y="2819400"/>
            <a:ext cx="68314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22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C1D62-4DBF-E685-C450-1867BB24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restaurant</a:t>
            </a:r>
            <a:endParaRPr lang="en-GB" dirty="0"/>
          </a:p>
        </p:txBody>
      </p:sp>
      <p:cxnSp>
        <p:nvCxnSpPr>
          <p:cNvPr id="15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D9361-87C4-9F0C-207A-7774AE65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0" y="2078470"/>
            <a:ext cx="7359615" cy="40845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E8FB-3B50-C828-C09A-E95B7E9B3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Chose the restaurants which can serve you</a:t>
            </a:r>
          </a:p>
          <a:p>
            <a:r>
              <a:rPr lang="en-US" dirty="0"/>
              <a:t>Details about every restaurant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360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59282-806B-1A1D-2160-B52A7C79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Select your food</a:t>
            </a:r>
            <a:endParaRPr lang="en-GB" dirty="0"/>
          </a:p>
        </p:txBody>
      </p:sp>
      <p:cxnSp>
        <p:nvCxnSpPr>
          <p:cNvPr id="12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FC4B31D6-B8C2-8561-8824-D1A06DC9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2447208"/>
            <a:ext cx="7354426" cy="4063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12229-34EE-AA96-70CF-2408F8119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r>
              <a:rPr lang="en-US" dirty="0"/>
              <a:t>Many choices</a:t>
            </a:r>
          </a:p>
          <a:p>
            <a:r>
              <a:rPr lang="en-GB" dirty="0"/>
              <a:t>All you need to know about the food you are ordering</a:t>
            </a:r>
          </a:p>
        </p:txBody>
      </p:sp>
    </p:spTree>
    <p:extLst>
      <p:ext uri="{BB962C8B-B14F-4D97-AF65-F5344CB8AC3E}">
        <p14:creationId xmlns:p14="http://schemas.microsoft.com/office/powerpoint/2010/main" val="24399992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D56B-F62C-EC2D-4B2E-668BFFA0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3A2D1981-822B-635B-52E8-93C25E5A4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23" y="2222500"/>
            <a:ext cx="6795142" cy="3740150"/>
          </a:xfrm>
        </p:spPr>
      </p:pic>
    </p:spTree>
    <p:extLst>
      <p:ext uri="{BB962C8B-B14F-4D97-AF65-F5344CB8AC3E}">
        <p14:creationId xmlns:p14="http://schemas.microsoft.com/office/powerpoint/2010/main" val="40388836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87FC-EB29-BBF3-267D-09FBE059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Soups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6F014B01-60C0-1FFE-5B2B-4AAA156E2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61" y="2222500"/>
            <a:ext cx="6811066" cy="3740150"/>
          </a:xfrm>
        </p:spPr>
      </p:pic>
    </p:spTree>
    <p:extLst>
      <p:ext uri="{BB962C8B-B14F-4D97-AF65-F5344CB8AC3E}">
        <p14:creationId xmlns:p14="http://schemas.microsoft.com/office/powerpoint/2010/main" val="3183149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0756-DB3D-9055-74F2-AE9FA587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Appetizers</a:t>
            </a:r>
            <a:endParaRPr lang="en-GB" dirty="0"/>
          </a:p>
        </p:txBody>
      </p:sp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D29989EE-75A8-09AD-D676-F1CA7496F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23" y="2222500"/>
            <a:ext cx="6816942" cy="3740150"/>
          </a:xfrm>
        </p:spPr>
      </p:pic>
    </p:spTree>
    <p:extLst>
      <p:ext uri="{BB962C8B-B14F-4D97-AF65-F5344CB8AC3E}">
        <p14:creationId xmlns:p14="http://schemas.microsoft.com/office/powerpoint/2010/main" val="4077773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450</Words>
  <Application>Microsoft Office PowerPoint</Application>
  <PresentationFormat>Widescreen</PresentationFormat>
  <Paragraphs>76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Calisto MT</vt:lpstr>
      <vt:lpstr>Univers Condensed</vt:lpstr>
      <vt:lpstr>ChronicleVTI</vt:lpstr>
      <vt:lpstr>Restaurant System</vt:lpstr>
      <vt:lpstr>Какво представлява?</vt:lpstr>
      <vt:lpstr>Login/registration system</vt:lpstr>
      <vt:lpstr>Delivery addresses</vt:lpstr>
      <vt:lpstr>Select restaurant</vt:lpstr>
      <vt:lpstr>Select your food</vt:lpstr>
      <vt:lpstr>Salads</vt:lpstr>
      <vt:lpstr>Soups</vt:lpstr>
      <vt:lpstr>Appetizers</vt:lpstr>
      <vt:lpstr>Main Dishes</vt:lpstr>
      <vt:lpstr>Desserts</vt:lpstr>
      <vt:lpstr>Drinks</vt:lpstr>
      <vt:lpstr>Your cart</vt:lpstr>
      <vt:lpstr>Your orders</vt:lpstr>
      <vt:lpstr>reservations</vt:lpstr>
      <vt:lpstr>Admin panel</vt:lpstr>
      <vt:lpstr>Admin panel – restaurant view</vt:lpstr>
      <vt:lpstr>Admin panel - Dishes</vt:lpstr>
      <vt:lpstr>Admin panel - coupons</vt:lpstr>
      <vt:lpstr>Admin panel – completed delivers</vt:lpstr>
      <vt:lpstr>Admin panel - orders</vt:lpstr>
      <vt:lpstr>Admin panel – creating orders for customers</vt:lpstr>
      <vt:lpstr>The two orders we have so far</vt:lpstr>
      <vt:lpstr>Admin panel - kitchen</vt:lpstr>
      <vt:lpstr>Real time data</vt:lpstr>
      <vt:lpstr>Back to the orders</vt:lpstr>
      <vt:lpstr>Marking one of the orders as surved</vt:lpstr>
      <vt:lpstr>Admin panel - reservations</vt:lpstr>
      <vt:lpstr>Admin panel - delivery</vt:lpstr>
      <vt:lpstr>Start your delivery order</vt:lpstr>
      <vt:lpstr>Complete your delivery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Kristiyan Dinev</dc:creator>
  <cp:lastModifiedBy>Kristiyan Dinev</cp:lastModifiedBy>
  <cp:revision>36</cp:revision>
  <dcterms:created xsi:type="dcterms:W3CDTF">2025-11-20T20:28:09Z</dcterms:created>
  <dcterms:modified xsi:type="dcterms:W3CDTF">2025-11-27T09:08:24Z</dcterms:modified>
</cp:coreProperties>
</file>